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Syne ExtraBold"/>
      <p:bold r:id="rId13"/>
    </p:embeddedFont>
    <p:embeddedFont>
      <p:font typeface="Syne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j5SSGTYILLgk0EnYoJ+toDT4MP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yneExtraBold-bold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yne-bold.fntdata"/><Relationship Id="rId14" Type="http://schemas.openxmlformats.org/officeDocument/2006/relationships/font" Target="fonts/Syne-regular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6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8.png"/><Relationship Id="rId5" Type="http://schemas.openxmlformats.org/officeDocument/2006/relationships/image" Target="../media/image27.png"/><Relationship Id="rId6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9.png"/><Relationship Id="rId5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Gestão e Qualidade de Software</a:t>
            </a:r>
            <a:endParaRPr b="0" i="0" sz="445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Atividade sobre testes de software e suas estratégias.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"/>
          <p:cNvSpPr/>
          <p:nvPr/>
        </p:nvSpPr>
        <p:spPr>
          <a:xfrm>
            <a:off x="793790" y="103739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Conceito de Teste</a:t>
            </a:r>
            <a:endParaRPr b="0" i="0" sz="44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793790" y="2795111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Testes de software garantem o funcionamento correto do sistema.</a:t>
            </a:r>
            <a:endParaRPr b="0" i="0" sz="175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793790" y="341316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 abordagem contínua identifica falhas desde o design.</a:t>
            </a:r>
            <a:endParaRPr b="0" i="0" sz="175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793790" y="428636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878860" y="4328874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Syne ExtraBold"/>
              <a:buNone/>
            </a:pPr>
            <a:r>
              <a:rPr b="1" i="0" lang="en-US" sz="265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1</a:t>
            </a:r>
            <a:endParaRPr b="0" i="0" sz="26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1530906" y="428636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Unitários</a:t>
            </a:r>
            <a:endParaRPr b="0" i="0" sz="220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1530906" y="5131118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Verificam componentes individuais.</a:t>
            </a:r>
            <a:endParaRPr b="0" i="0" sz="175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4685467" y="428636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4770537" y="4328874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Syne ExtraBold"/>
              <a:buNone/>
            </a:pPr>
            <a:r>
              <a:rPr b="1" i="0" lang="en-US" sz="265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2</a:t>
            </a:r>
            <a:endParaRPr b="0" i="0" sz="265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5422583" y="428636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de Integração</a:t>
            </a:r>
            <a:endParaRPr b="0" i="0" sz="2200" u="none" cap="none" strike="noStrike"/>
          </a:p>
        </p:txBody>
      </p:sp>
      <p:sp>
        <p:nvSpPr>
          <p:cNvPr id="67" name="Google Shape;67;p2"/>
          <p:cNvSpPr/>
          <p:nvPr/>
        </p:nvSpPr>
        <p:spPr>
          <a:xfrm>
            <a:off x="5422583" y="5131118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Analisam a comunicação entre módulos.</a:t>
            </a:r>
            <a:endParaRPr b="0" i="0" sz="17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793790" y="63388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878860" y="638139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Syne ExtraBold"/>
              <a:buNone/>
            </a:pPr>
            <a:r>
              <a:rPr b="1" i="0" lang="en-US" sz="265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3</a:t>
            </a:r>
            <a:endParaRPr b="0" i="0" sz="265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1530906" y="6338888"/>
            <a:ext cx="40734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Funcionais</a:t>
            </a:r>
            <a:endParaRPr b="0" i="0" sz="220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1530906" y="6829306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Validam se os requisitos são atendidos.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7" name="Google Shape;7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"/>
          <p:cNvSpPr/>
          <p:nvPr/>
        </p:nvSpPr>
        <p:spPr>
          <a:xfrm>
            <a:off x="793790" y="673060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Estratégias de Teste de Software</a:t>
            </a:r>
            <a:endParaRPr b="0" i="0" sz="4450" u="none" cap="none" strike="noStrike"/>
          </a:p>
        </p:txBody>
      </p:sp>
      <p:sp>
        <p:nvSpPr>
          <p:cNvPr id="79" name="Google Shape;79;p3"/>
          <p:cNvSpPr/>
          <p:nvPr/>
        </p:nvSpPr>
        <p:spPr>
          <a:xfrm>
            <a:off x="793790" y="313955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Estratégias detectam falhas e validam funcionalidades.</a:t>
            </a:r>
            <a:endParaRPr b="0" i="0" sz="175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793790" y="375761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Asseguram que o software atinja os requisitos.</a:t>
            </a:r>
            <a:endParaRPr b="0" i="0" sz="1750" u="none" cap="none" strike="noStrike"/>
          </a:p>
        </p:txBody>
      </p:sp>
      <p:pic>
        <p:nvPicPr>
          <p:cNvPr descr="preencoded.png" id="81" name="Google Shape;8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441531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/>
          <p:nvPr/>
        </p:nvSpPr>
        <p:spPr>
          <a:xfrm>
            <a:off x="1587579" y="4375666"/>
            <a:ext cx="40734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Funcionais</a:t>
            </a:r>
            <a:endParaRPr b="0" i="0" sz="2200" u="none" cap="none" strike="noStrike"/>
          </a:p>
        </p:txBody>
      </p:sp>
      <p:pic>
        <p:nvPicPr>
          <p:cNvPr descr="preencoded.png" id="83" name="Google Shape;8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570237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1587579" y="5662732"/>
            <a:ext cx="536055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de Desempenho</a:t>
            </a:r>
            <a:endParaRPr b="0" i="0" sz="2200" u="none" cap="none" strike="noStrike"/>
          </a:p>
        </p:txBody>
      </p:sp>
      <p:pic>
        <p:nvPicPr>
          <p:cNvPr descr="preencoded.png" id="85" name="Google Shape;85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6989445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3"/>
          <p:cNvSpPr/>
          <p:nvPr/>
        </p:nvSpPr>
        <p:spPr>
          <a:xfrm>
            <a:off x="1587579" y="6949797"/>
            <a:ext cx="512218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Testes Automatizados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>
            <a:off x="793790" y="848674"/>
            <a:ext cx="10684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Verificação e Validação</a:t>
            </a:r>
            <a:endParaRPr b="0" i="0" sz="445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793790" y="371367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Verificação</a:t>
            </a:r>
            <a:endParaRPr b="0" i="0" sz="220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793790" y="429482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Garante que o produto está sendo desenvolvido conforme o planejado.</a:t>
            </a:r>
            <a:endParaRPr b="0" i="0" sz="1750" u="none" cap="none" strike="noStrike"/>
          </a:p>
        </p:txBody>
      </p:sp>
      <p:sp>
        <p:nvSpPr>
          <p:cNvPr id="95" name="Google Shape;95;p4"/>
          <p:cNvSpPr/>
          <p:nvPr/>
        </p:nvSpPr>
        <p:spPr>
          <a:xfrm>
            <a:off x="793790" y="52247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Foca na conformidade com as especificações.</a:t>
            </a:r>
            <a:endParaRPr b="0" i="0" sz="175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7599521" y="371367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Validação</a:t>
            </a:r>
            <a:endParaRPr b="0" i="0" sz="220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7599521" y="429482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Avalia se o software atende às necessidades dos usuários.</a:t>
            </a:r>
            <a:endParaRPr b="0" i="0" sz="17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7599521" y="486179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Concentra-se em resolver problemas reais.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5"/>
          <p:cNvSpPr/>
          <p:nvPr/>
        </p:nvSpPr>
        <p:spPr>
          <a:xfrm>
            <a:off x="6265783" y="613053"/>
            <a:ext cx="7585234" cy="27836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350"/>
              <a:buFont typeface="Syne ExtraBold"/>
              <a:buNone/>
            </a:pPr>
            <a:r>
              <a:rPr b="1" i="0" lang="en-US" sz="43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de Software, Teste Unitário, Teste de Integração</a:t>
            </a:r>
            <a:endParaRPr b="0" i="0" sz="4350" u="none" cap="none" strike="noStrike"/>
          </a:p>
        </p:txBody>
      </p:sp>
      <p:sp>
        <p:nvSpPr>
          <p:cNvPr id="106" name="Google Shape;106;p5"/>
          <p:cNvSpPr/>
          <p:nvPr/>
        </p:nvSpPr>
        <p:spPr>
          <a:xfrm>
            <a:off x="6265783" y="3730704"/>
            <a:ext cx="758523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O teste de software é essencial para identificar falhas.</a:t>
            </a:r>
            <a:endParaRPr b="0" i="0" sz="1750" u="none" cap="none" strike="noStrike"/>
          </a:p>
        </p:txBody>
      </p:sp>
      <p:sp>
        <p:nvSpPr>
          <p:cNvPr id="107" name="Google Shape;107;p5"/>
          <p:cNvSpPr/>
          <p:nvPr/>
        </p:nvSpPr>
        <p:spPr>
          <a:xfrm>
            <a:off x="6265783" y="4337447"/>
            <a:ext cx="758523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Garante que o software opere da forma desejada.</a:t>
            </a:r>
            <a:endParaRPr b="0" i="0" sz="1750" u="none" cap="none" strike="noStrike"/>
          </a:p>
        </p:txBody>
      </p:sp>
      <p:pic>
        <p:nvPicPr>
          <p:cNvPr descr="preencoded.png" id="108" name="Google Shape;10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5783" y="4944189"/>
            <a:ext cx="1113473" cy="133611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/>
          <p:nvPr/>
        </p:nvSpPr>
        <p:spPr>
          <a:xfrm>
            <a:off x="7713226" y="5166836"/>
            <a:ext cx="3086695" cy="34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150"/>
              <a:buFont typeface="Syne ExtraBold"/>
              <a:buNone/>
            </a:pPr>
            <a:r>
              <a:rPr b="1" i="0" lang="en-US" sz="215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Unitário</a:t>
            </a:r>
            <a:endParaRPr b="0" i="0" sz="2150" u="none" cap="none" strike="noStrike"/>
          </a:p>
        </p:txBody>
      </p:sp>
      <p:sp>
        <p:nvSpPr>
          <p:cNvPr id="110" name="Google Shape;110;p5"/>
          <p:cNvSpPr/>
          <p:nvPr/>
        </p:nvSpPr>
        <p:spPr>
          <a:xfrm>
            <a:off x="7713226" y="5648325"/>
            <a:ext cx="6137791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Verifica partes individuais do código isoladamente.</a:t>
            </a:r>
            <a:endParaRPr b="0" i="0" sz="1750" u="none" cap="none" strike="noStrike"/>
          </a:p>
        </p:txBody>
      </p:sp>
      <p:pic>
        <p:nvPicPr>
          <p:cNvPr descr="preencoded.png" id="111" name="Google Shape;111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5783" y="6280309"/>
            <a:ext cx="1113473" cy="133611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5"/>
          <p:cNvSpPr/>
          <p:nvPr/>
        </p:nvSpPr>
        <p:spPr>
          <a:xfrm>
            <a:off x="7713226" y="6502956"/>
            <a:ext cx="4429244" cy="347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150"/>
              <a:buFont typeface="Syne ExtraBold"/>
              <a:buNone/>
            </a:pPr>
            <a:r>
              <a:rPr b="1" i="0" lang="en-US" sz="215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de Integração</a:t>
            </a:r>
            <a:endParaRPr b="0" i="0" sz="2150" u="none" cap="none" strike="noStrike"/>
          </a:p>
        </p:txBody>
      </p:sp>
      <p:sp>
        <p:nvSpPr>
          <p:cNvPr id="113" name="Google Shape;113;p5"/>
          <p:cNvSpPr/>
          <p:nvPr/>
        </p:nvSpPr>
        <p:spPr>
          <a:xfrm>
            <a:off x="7713226" y="6984444"/>
            <a:ext cx="6137791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Verifica a interação entre diferentes componentes.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9" name="Google Shape;1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"/>
          <p:cNvSpPr/>
          <p:nvPr/>
        </p:nvSpPr>
        <p:spPr>
          <a:xfrm>
            <a:off x="793790" y="486549"/>
            <a:ext cx="7556400" cy="28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de Validação, Teste de Sistema, e Depuração</a:t>
            </a:r>
            <a:endParaRPr b="0" i="0" sz="4450" u="none" cap="none" strike="noStrike"/>
          </a:p>
        </p:txBody>
      </p:sp>
      <p:sp>
        <p:nvSpPr>
          <p:cNvPr id="121" name="Google Shape;121;p6"/>
          <p:cNvSpPr/>
          <p:nvPr/>
        </p:nvSpPr>
        <p:spPr>
          <a:xfrm>
            <a:off x="793790" y="3908227"/>
            <a:ext cx="3664863" cy="2039422"/>
          </a:xfrm>
          <a:prstGeom prst="roundRect">
            <a:avLst>
              <a:gd fmla="val 4671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1028224" y="4142661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de Validação</a:t>
            </a:r>
            <a:endParaRPr b="0" i="0" sz="2200" u="none" cap="none" strike="noStrike"/>
          </a:p>
        </p:txBody>
      </p:sp>
      <p:sp>
        <p:nvSpPr>
          <p:cNvPr id="123" name="Google Shape;123;p6"/>
          <p:cNvSpPr/>
          <p:nvPr/>
        </p:nvSpPr>
        <p:spPr>
          <a:xfrm>
            <a:off x="1028224" y="4987409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Verifica se o software atende às expectativas do usuário.</a:t>
            </a:r>
            <a:endParaRPr b="0" i="0" sz="1750" u="none" cap="none" strike="noStrike"/>
          </a:p>
        </p:txBody>
      </p:sp>
      <p:sp>
        <p:nvSpPr>
          <p:cNvPr id="124" name="Google Shape;124;p6"/>
          <p:cNvSpPr/>
          <p:nvPr/>
        </p:nvSpPr>
        <p:spPr>
          <a:xfrm>
            <a:off x="4685467" y="3908227"/>
            <a:ext cx="3664863" cy="2039422"/>
          </a:xfrm>
          <a:prstGeom prst="roundRect">
            <a:avLst>
              <a:gd fmla="val 4671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4919901" y="4142661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Teste de Sistema</a:t>
            </a:r>
            <a:endParaRPr b="0" i="0" sz="2200" u="none" cap="none" strike="noStrike"/>
          </a:p>
        </p:txBody>
      </p:sp>
      <p:sp>
        <p:nvSpPr>
          <p:cNvPr id="126" name="Google Shape;126;p6"/>
          <p:cNvSpPr/>
          <p:nvPr/>
        </p:nvSpPr>
        <p:spPr>
          <a:xfrm>
            <a:off x="4919901" y="4987409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Avalia o software como um todo, verificando a integração.</a:t>
            </a:r>
            <a:endParaRPr b="0" i="0" sz="1750" u="none" cap="none" strike="noStrike"/>
          </a:p>
        </p:txBody>
      </p:sp>
      <p:sp>
        <p:nvSpPr>
          <p:cNvPr id="127" name="Google Shape;127;p6"/>
          <p:cNvSpPr/>
          <p:nvPr/>
        </p:nvSpPr>
        <p:spPr>
          <a:xfrm>
            <a:off x="793790" y="6174462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"/>
          <p:cNvSpPr/>
          <p:nvPr/>
        </p:nvSpPr>
        <p:spPr>
          <a:xfrm>
            <a:off x="1028224" y="640889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Depuração</a:t>
            </a:r>
            <a:endParaRPr b="0" i="0" sz="2200" u="none" cap="none" strike="noStrike"/>
          </a:p>
        </p:txBody>
      </p:sp>
      <p:sp>
        <p:nvSpPr>
          <p:cNvPr id="129" name="Google Shape;129;p6"/>
          <p:cNvSpPr/>
          <p:nvPr/>
        </p:nvSpPr>
        <p:spPr>
          <a:xfrm>
            <a:off x="1028224" y="6899315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Identifica, analisa e corrige defeitos no software.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"/>
          <p:cNvSpPr/>
          <p:nvPr/>
        </p:nvSpPr>
        <p:spPr>
          <a:xfrm>
            <a:off x="793809" y="633050"/>
            <a:ext cx="12324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Tipos de Teste</a:t>
            </a:r>
            <a:endParaRPr b="0" i="0" sz="4450" u="none" cap="none" strike="noStrike"/>
          </a:p>
        </p:txBody>
      </p:sp>
      <p:sp>
        <p:nvSpPr>
          <p:cNvPr id="136" name="Google Shape;136;p7"/>
          <p:cNvSpPr/>
          <p:nvPr/>
        </p:nvSpPr>
        <p:spPr>
          <a:xfrm>
            <a:off x="793715" y="2238963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Existem diversos tipos de testes para garantir a qualidade do software.</a:t>
            </a:r>
            <a:endParaRPr b="0" i="0" sz="175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793727" y="2857016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Cada um tem um objetivo específico.</a:t>
            </a:r>
            <a:endParaRPr b="0" i="0" sz="1750" u="none" cap="none" strike="noStrike"/>
          </a:p>
        </p:txBody>
      </p:sp>
      <p:sp>
        <p:nvSpPr>
          <p:cNvPr id="138" name="Google Shape;138;p7"/>
          <p:cNvSpPr/>
          <p:nvPr/>
        </p:nvSpPr>
        <p:spPr>
          <a:xfrm>
            <a:off x="1743789" y="488739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Funcionais</a:t>
            </a:r>
            <a:endParaRPr b="0" i="0" sz="2200" u="none" cap="none" strike="noStrike"/>
          </a:p>
        </p:txBody>
      </p:sp>
      <p:sp>
        <p:nvSpPr>
          <p:cNvPr id="139" name="Google Shape;139;p7"/>
          <p:cNvSpPr/>
          <p:nvPr/>
        </p:nvSpPr>
        <p:spPr>
          <a:xfrm>
            <a:off x="793790" y="5377815"/>
            <a:ext cx="378523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Verificam funções.</a:t>
            </a:r>
            <a:endParaRPr b="0" i="0" sz="1750" u="none" cap="none" strike="noStrike"/>
          </a:p>
        </p:txBody>
      </p:sp>
      <p:pic>
        <p:nvPicPr>
          <p:cNvPr descr="preencoded.png" id="140" name="Google Shape;14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3031569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/>
          <p:nvPr/>
        </p:nvSpPr>
        <p:spPr>
          <a:xfrm>
            <a:off x="5980033" y="5114687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yne ExtraBold"/>
              <a:buNone/>
            </a:pPr>
            <a:r>
              <a:rPr b="1" i="0" lang="en-US" sz="25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1</a:t>
            </a:r>
            <a:endParaRPr b="0" i="0" sz="2500" u="none" cap="none" strike="noStrike"/>
          </a:p>
        </p:txBody>
      </p:sp>
      <p:sp>
        <p:nvSpPr>
          <p:cNvPr id="142" name="Google Shape;142;p7"/>
          <p:cNvSpPr/>
          <p:nvPr/>
        </p:nvSpPr>
        <p:spPr>
          <a:xfrm>
            <a:off x="9597628" y="3661053"/>
            <a:ext cx="35178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Não Funcionais</a:t>
            </a:r>
            <a:endParaRPr b="0" i="0" sz="22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9597628" y="4151471"/>
            <a:ext cx="42389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Examinam aspectos.</a:t>
            </a:r>
            <a:endParaRPr b="0" i="0" sz="1750" u="none" cap="none" strike="noStrike"/>
          </a:p>
        </p:txBody>
      </p:sp>
      <p:pic>
        <p:nvPicPr>
          <p:cNvPr descr="preencoded.png" id="144" name="Google Shape;14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32653" y="3031569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/>
          <p:nvPr/>
        </p:nvSpPr>
        <p:spPr>
          <a:xfrm>
            <a:off x="7743230" y="4096703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yne ExtraBold"/>
              <a:buNone/>
            </a:pPr>
            <a:r>
              <a:rPr b="1" i="0" lang="en-US" sz="25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2</a:t>
            </a:r>
            <a:endParaRPr b="0" i="0" sz="2500" u="none" cap="none" strike="noStrike"/>
          </a:p>
        </p:txBody>
      </p:sp>
      <p:sp>
        <p:nvSpPr>
          <p:cNvPr id="146" name="Google Shape;146;p7"/>
          <p:cNvSpPr/>
          <p:nvPr/>
        </p:nvSpPr>
        <p:spPr>
          <a:xfrm>
            <a:off x="9597628" y="6113621"/>
            <a:ext cx="352115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 ExtraBold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Automatizados</a:t>
            </a:r>
            <a:endParaRPr b="0" i="0" sz="2200" u="none" cap="none" strike="noStrike"/>
          </a:p>
        </p:txBody>
      </p:sp>
      <p:sp>
        <p:nvSpPr>
          <p:cNvPr id="147" name="Google Shape;147;p7"/>
          <p:cNvSpPr/>
          <p:nvPr/>
        </p:nvSpPr>
        <p:spPr>
          <a:xfrm>
            <a:off x="9597628" y="6604040"/>
            <a:ext cx="42389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Execução repetitiva.</a:t>
            </a:r>
            <a:endParaRPr b="0" i="0" sz="1750" u="none" cap="none" strike="noStrike"/>
          </a:p>
        </p:txBody>
      </p:sp>
      <p:pic>
        <p:nvPicPr>
          <p:cNvPr descr="preencoded.png" id="148" name="Google Shape;14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3031569"/>
            <a:ext cx="4564975" cy="45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/>
          <p:nvPr/>
        </p:nvSpPr>
        <p:spPr>
          <a:xfrm>
            <a:off x="7743230" y="6132671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yne ExtraBold"/>
              <a:buNone/>
            </a:pPr>
            <a:r>
              <a:rPr b="1" i="0" lang="en-US" sz="2500" u="none" cap="none" strike="noStrike">
                <a:solidFill>
                  <a:srgbClr val="FFFFFF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3</a:t>
            </a:r>
            <a:endParaRPr b="0" i="0" sz="25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5" name="Google Shape;15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8"/>
          <p:cNvSpPr/>
          <p:nvPr/>
        </p:nvSpPr>
        <p:spPr>
          <a:xfrm>
            <a:off x="793790" y="1042392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 ExtraBold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Conclusão</a:t>
            </a:r>
            <a:endParaRPr b="0" i="0" sz="4450" u="none" cap="none" strike="noStrike"/>
          </a:p>
        </p:txBody>
      </p:sp>
      <p:sp>
        <p:nvSpPr>
          <p:cNvPr id="157" name="Google Shape;157;p8"/>
          <p:cNvSpPr/>
          <p:nvPr/>
        </p:nvSpPr>
        <p:spPr>
          <a:xfrm>
            <a:off x="793790" y="2313083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Testes de software são cruciais para garantir a qualidade.</a:t>
            </a:r>
            <a:endParaRPr b="0" i="0" sz="1750" u="none" cap="none" strike="noStrike"/>
          </a:p>
        </p:txBody>
      </p:sp>
      <p:sp>
        <p:nvSpPr>
          <p:cNvPr id="158" name="Google Shape;158;p8"/>
          <p:cNvSpPr/>
          <p:nvPr/>
        </p:nvSpPr>
        <p:spPr>
          <a:xfrm>
            <a:off x="793790" y="2918811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Estratégias eficazes mitigam riscos e atendem às expectativas.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2025-04-01T23:14:31Z</dcterms:created>
  <dc:creator>PptxGenJS</dc:creator>
</cp:coreProperties>
</file>